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26C-07F3-D5DF-31FF-ADFB75BF8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A7E9-3871-7F38-C38B-F239CA46F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82570-5091-56F7-FA12-6F686A2E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C1A66-B316-E847-542C-2037AAB8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40C0-2F76-A2BA-C307-71FB3A90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6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FA97-F0DB-99DE-5A3B-01BA8659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8D4A1-AD43-038F-5762-4889F2C17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04E7-17C5-EA9F-F10C-522103FB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5990-787B-FEA6-92A0-3D0FC1A4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44FF-1720-FE5A-436E-37580A77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6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ABAA68-6CD9-7249-6B91-8F4A4528E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EA46E-1632-9C60-FFD7-136050719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3CA52-61E7-A240-0F1B-3A9008B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95C5-96F6-0FF0-14AB-4EA1B316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2594-8380-763D-940E-24EAFD55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F596-3053-E03C-8167-90012D39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793D-048D-D822-5D70-907A7E1D0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AC9A-816B-8636-DF33-564C8AD7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6EA0-0E19-7513-5471-7F3BD738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5A52C-5945-8B9A-F602-775B9C0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6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15BB-3D5B-47D0-B53C-3FC744C9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C55BB-624D-4C7D-AAF9-DE52793A8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547D-65A8-974B-2682-4C0BEB5E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0DB4-FDC0-A8CB-25EF-28BDFB4F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A1A-66C1-40C9-2106-F685343B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4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369-F3A0-6013-43A1-7364F05D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C1309-A80A-0CC4-0722-38130CE1E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F3C57-6DAC-A50A-60F8-8DF305111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CA5C-A459-8B92-23C1-7721F743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F5228-2A4E-BEE3-2185-B4E19EF9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16C2F-2C29-4BEA-103F-1D98F48D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31E5-5520-2904-EEA7-41A8455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618D-2E83-4473-BF60-2CD20D498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A650-BC2E-8DB6-AF4C-8AD2D18F4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38273-CEC8-3A6B-999E-CA6EBAA88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76A4D-2F36-3EBC-27E2-8E9A5C8EE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8939F-4B54-3209-0568-FAE3183E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30E7E-1E3D-DAD6-A59A-07E8FE99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FA33-3C89-49F4-7007-0A168C62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3CC-9AA3-A3BF-BB05-7716A839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D1110-171D-892D-B4F1-4307DB6F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7FA1D-8290-19FD-6AE1-78F6AF95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7A2E4-17EF-9A02-E9AE-24C14E51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497D7-1582-1959-360F-7112EE8C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19EE9-0B80-2339-8BBC-A666C737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1250-2FCC-7AE4-09BF-AD6944F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8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326E-9AB0-D8E6-1934-820A393E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1D84-C2B6-37BF-A7A0-8490A9D34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7322E-08CD-6488-3936-CEBD72CAB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EAE09-FA7B-2969-8405-FDB3A3AB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E1DA1-547F-D93A-78D4-E1EAD7CD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2035-3572-D6B4-5A95-D902DA83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CC8B-CE88-38AF-CFFC-C89CD626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D37AA-DD9D-74C1-4E6D-825646F1A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CB61-0FF9-A251-0BC2-C80E9C07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111FD-C568-F027-E3CB-9A6B2CDE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022D-795E-6097-506F-C3444892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D4185-1053-8A60-85F8-96D6627F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0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6316D-1852-2D9D-4732-959859A5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025ED-E744-305F-6261-5C105B159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3C095-DEDC-9EF6-0FE6-BDD86B719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E7D09E-60D9-4C94-88AF-77B6939C79D3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27C0-F908-C80A-503D-1B2F2A8A9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6B04-DC5B-C592-C9EB-0093150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20BB7-4160-A1FE-087F-0892F420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114" y="2039254"/>
            <a:ext cx="7387772" cy="2206171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 the Minimax Algorithm Using Connect Four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6B3BB-0A81-9448-002D-34D6A50B3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628" y="5158522"/>
            <a:ext cx="5689601" cy="1087477"/>
          </a:xfrm>
        </p:spPr>
        <p:txBody>
          <a:bodyPr anchor="ctr">
            <a:normAutofit/>
          </a:bodyPr>
          <a:lstStyle/>
          <a:p>
            <a:pPr algn="l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Alex Frear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lant&#10;&#10;Description automatically generated">
            <a:extLst>
              <a:ext uri="{FF2B5EF4-FFF2-40B4-BE49-F238E27FC236}">
                <a16:creationId xmlns:a16="http://schemas.microsoft.com/office/drawing/2014/main" id="{870A0631-B5DD-EB74-B09F-7C598154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32" y="3573626"/>
            <a:ext cx="9118967" cy="296366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6F28E-220F-B9EE-B7D7-46806AA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Introduction to Minimax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9958CB-8DC1-638C-72A2-02C14DE9BE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Minimax Algorithm is used in turn-based, two-player strategy games.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It assumes both players play optimally to maximize their advantage.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Commonly used in AI for board games, decision trees, and strategy simulations. 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3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28902-D032-848E-5115-E642808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Why Connect Four?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87C7CF-87E9-6168-D5DF-C94A6033B8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Connect Four is a perfect example for Minimax because: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It has a fixed grid (7 columns × 6 rows).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Players take turns dropping pieces into columns.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goal is to connect 4 pieces in a row (horizontally, vertically, or diagonally).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branching factor (b) is at most 7 (one move per column), making it computationally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  </a:t>
            </a: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more complex than Tic-Tac-Toe.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BC444-04F1-BC85-6338-804127FA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5600C9B3-9622-A5FE-CFD7-C78B13F1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82" y="1940438"/>
            <a:ext cx="6621657" cy="317839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6B9F1-13D3-F8E3-1E8D-9306AD8B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How Minimax Works in Connect Four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4FDEF2-F942-5FFF-E422-C35AE5E118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Generate the Game Tree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algorithm explores all possible moves and outcomes.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Assign Scores to Terminal States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+1 for a win, -1 for a loss, and 0 for a draw.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Backpropagation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Maximizing Player (AI) picks the move with the highest score.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Minimizing Player (Opponent) picks the move with the lowest score.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0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ED69C-57C9-058E-3CED-77481263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Minimax Move in Connect Four</a:t>
            </a:r>
            <a:endParaRPr lang="en-US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DAFE35E0-9158-4BA6-CB58-1E29B9D4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36" y="1940438"/>
            <a:ext cx="6640568" cy="481441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DDB7ADE-884F-350A-D36F-AA0A6C2343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Assume the board is partially filled.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AI (Maximizer) must decide the best move.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algorithm evaluates: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Winning moves first.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Blocking opponent’s winning moves.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Setting up a future win.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9B0A1-D138-366E-AD21-0180E472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Minimax with Depth Limitation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ED82E-B4C8-4EE7-CCBE-29A7EBAB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Problem:</a:t>
            </a:r>
            <a:r>
              <a:rPr lang="en-US" sz="1900"/>
              <a:t> Searching the full game tree is computationally 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Solution:</a:t>
            </a:r>
            <a:r>
              <a:rPr lang="en-US" sz="1900"/>
              <a:t> Limit the depth of the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Instead of evaluating only win/loss states, use a </a:t>
            </a:r>
            <a:r>
              <a:rPr lang="en-US" sz="1900" b="1"/>
              <a:t>heuristic evaluation function</a:t>
            </a:r>
            <a:r>
              <a:rPr lang="en-US" sz="1900"/>
              <a:t> to assign scores.</a:t>
            </a:r>
          </a:p>
          <a:p>
            <a:r>
              <a:rPr lang="en-US" sz="1900" b="1"/>
              <a:t>Example Heuristic Function: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+100</a:t>
            </a:r>
            <a:r>
              <a:rPr lang="en-US" sz="1900"/>
              <a:t> for a winning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-100</a:t>
            </a:r>
            <a:r>
              <a:rPr lang="en-US" sz="1900"/>
              <a:t> for a losing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+10</a:t>
            </a:r>
            <a:r>
              <a:rPr lang="en-US" sz="1900"/>
              <a:t> for a potential 3-in-a-row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-10</a:t>
            </a:r>
            <a:r>
              <a:rPr lang="en-US" sz="1900"/>
              <a:t> for blocking opponent’s 3-in-a-row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C74764F-FE9D-6EF6-DBEB-341557E6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09" y="2184914"/>
            <a:ext cx="4724421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39EF-09EB-7F7F-FA13-DEC90E124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1FFE9-CF6E-5B5A-7D42-556F40A7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22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312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Understanding the Minimax Algorithm Using Connect Four</vt:lpstr>
      <vt:lpstr>Introduction to Minimax</vt:lpstr>
      <vt:lpstr>Why Connect Four?</vt:lpstr>
      <vt:lpstr>How Minimax Works in Connect Four</vt:lpstr>
      <vt:lpstr>Minimax Move in Connect Four</vt:lpstr>
      <vt:lpstr>Minimax with Depth Limitation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M Frear</dc:creator>
  <cp:lastModifiedBy>Alex M Frear</cp:lastModifiedBy>
  <cp:revision>1</cp:revision>
  <dcterms:created xsi:type="dcterms:W3CDTF">2025-01-29T19:36:55Z</dcterms:created>
  <dcterms:modified xsi:type="dcterms:W3CDTF">2025-01-29T19:55:27Z</dcterms:modified>
</cp:coreProperties>
</file>